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theme" Target="theme/theme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viewProps" Target="viewProps.xml" /><Relationship Id="rId5" Type="http://schemas.openxmlformats.org/officeDocument/2006/relationships/presProps" Target="presProps.xml" /><Relationship Id="rId4" Type="http://schemas.openxmlformats.org/officeDocument/2006/relationships/slide" Target="slides/slide3.xml" 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6DADC666-5D18-75BB-BBBE-2E053B122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7F5863ED-CE09-90CA-B6A3-0498B1775A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d-ID"/>
              <a:t>Klik untuk mengedit gaya subjudul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9D10007E-8E8B-4E94-4E12-75D38DE17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2223F096-93A9-B3C3-B288-51E347224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BE1CB1DC-AB1B-FB0F-79B9-9170B8856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7299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6FAB6ED-CB8D-9323-BAFB-B8B28C4E9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0A11B611-BB34-E614-7744-4576B5E6BC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9A63D423-2D30-891A-1108-777F7A4CA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E8B77686-D113-490C-3E2B-45538BB72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BFBCAD74-8934-062B-BE6C-054DA508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89597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Vertikal 1">
            <a:extLst>
              <a:ext uri="{FF2B5EF4-FFF2-40B4-BE49-F238E27FC236}">
                <a16:creationId xmlns:a16="http://schemas.microsoft.com/office/drawing/2014/main" id="{4F3786A7-98C2-43E0-2AB2-9F90B1EB19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Vertikal 2">
            <a:extLst>
              <a:ext uri="{FF2B5EF4-FFF2-40B4-BE49-F238E27FC236}">
                <a16:creationId xmlns:a16="http://schemas.microsoft.com/office/drawing/2014/main" id="{278B4D1A-9321-5903-19DA-11A6B014B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C3BD3794-8984-38AB-584E-51781972B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69509849-A538-7DFD-48C1-1555469F7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71552DDA-B859-EF7F-D976-4810E15CD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62526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A5072268-6899-4A61-5DA3-DCC19F471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FD8161C7-B021-EAB8-A264-EAAC87526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7D0BAB01-84B9-B3FB-2A09-A95C1420D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FB94662D-2004-C97E-6A14-8AF78BCAF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7CE7882B-CAB2-A8A6-137A-BFA55DCAA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73794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95EB415E-DF4D-F8F3-4A1D-1060E9453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E2A22A0A-7190-9FA6-73B8-11D2A146D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91F9B2CA-12AF-EA34-BCC2-13133125C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0839401F-C2F0-4498-9B7B-0D559F870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CA8ED110-F7C9-5695-AC6D-076FFEFD4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82841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9AC0A2A5-8C2A-AD3E-EDC1-3985800BE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51F7943C-3D4F-4CBD-844F-6A68286671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A1ED9FC0-2802-1669-6718-CABBD98D4C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AE436AB9-02BE-8A4C-3B2A-114B7022B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F080BCF8-797B-E0F0-F94B-0700F819D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73C4F9A1-0015-E337-698F-6282CAC3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4056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307EE72D-5C01-5E5D-CC1D-7577123F0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D777146A-09F5-0C86-BD99-9B15B6EB5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E6332F66-D922-1EA6-8DB7-D4C6B80EF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5" name="Tampungan Teks 4">
            <a:extLst>
              <a:ext uri="{FF2B5EF4-FFF2-40B4-BE49-F238E27FC236}">
                <a16:creationId xmlns:a16="http://schemas.microsoft.com/office/drawing/2014/main" id="{07893116-6EC9-8EDE-03D5-311D038894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Tampungan Konten 5">
            <a:extLst>
              <a:ext uri="{FF2B5EF4-FFF2-40B4-BE49-F238E27FC236}">
                <a16:creationId xmlns:a16="http://schemas.microsoft.com/office/drawing/2014/main" id="{AA020B81-466D-23B2-DDA4-14439B02ED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7" name="Tampungan Tanggal 6">
            <a:extLst>
              <a:ext uri="{FF2B5EF4-FFF2-40B4-BE49-F238E27FC236}">
                <a16:creationId xmlns:a16="http://schemas.microsoft.com/office/drawing/2014/main" id="{6DC4FD80-363C-1DEB-7808-4B5642EBC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8" name="Tampungan Kaki 7">
            <a:extLst>
              <a:ext uri="{FF2B5EF4-FFF2-40B4-BE49-F238E27FC236}">
                <a16:creationId xmlns:a16="http://schemas.microsoft.com/office/drawing/2014/main" id="{4E900B92-E04B-3658-0D91-5FD88488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Tampungan Nomor Slide 8">
            <a:extLst>
              <a:ext uri="{FF2B5EF4-FFF2-40B4-BE49-F238E27FC236}">
                <a16:creationId xmlns:a16="http://schemas.microsoft.com/office/drawing/2014/main" id="{72259DBE-CA06-1B1B-CAB3-1BB05CCD2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5778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240069A2-399C-65C7-243A-38C2B98CD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anggal 2">
            <a:extLst>
              <a:ext uri="{FF2B5EF4-FFF2-40B4-BE49-F238E27FC236}">
                <a16:creationId xmlns:a16="http://schemas.microsoft.com/office/drawing/2014/main" id="{974D3578-0BA9-AB76-A825-7926D6837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4" name="Tampungan Kaki 3">
            <a:extLst>
              <a:ext uri="{FF2B5EF4-FFF2-40B4-BE49-F238E27FC236}">
                <a16:creationId xmlns:a16="http://schemas.microsoft.com/office/drawing/2014/main" id="{C6C717DE-7954-393D-3E25-0E35A849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ampungan Nomor Slide 4">
            <a:extLst>
              <a:ext uri="{FF2B5EF4-FFF2-40B4-BE49-F238E27FC236}">
                <a16:creationId xmlns:a16="http://schemas.microsoft.com/office/drawing/2014/main" id="{A4FAD139-2DB8-2B26-15F4-35254503D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65691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anggal 1">
            <a:extLst>
              <a:ext uri="{FF2B5EF4-FFF2-40B4-BE49-F238E27FC236}">
                <a16:creationId xmlns:a16="http://schemas.microsoft.com/office/drawing/2014/main" id="{10F7118F-3059-7D95-E96B-2F6053C0E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3" name="Tampungan Kaki 2">
            <a:extLst>
              <a:ext uri="{FF2B5EF4-FFF2-40B4-BE49-F238E27FC236}">
                <a16:creationId xmlns:a16="http://schemas.microsoft.com/office/drawing/2014/main" id="{3B047386-B0EA-03B8-E402-17671FA98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ampungan Nomor Slide 3">
            <a:extLst>
              <a:ext uri="{FF2B5EF4-FFF2-40B4-BE49-F238E27FC236}">
                <a16:creationId xmlns:a16="http://schemas.microsoft.com/office/drawing/2014/main" id="{D73DEB4F-1E46-85B9-199C-61A55EB7F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017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A31752D7-6566-3DFE-CC14-AD0727580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905A12E1-6C0A-EBF2-BACD-84809D3F5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897A250A-A5FA-1AAC-FD22-CB2390770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276D5771-AF6B-BB8D-9406-E0731AD87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A09271FF-3BD2-03A8-52CB-14D53031F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4C46F61F-53EB-EDDA-26C6-0EF2F5AF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94934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3578B0F5-EA7F-ECBC-34FA-48B8CAE88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</a:p>
        </p:txBody>
      </p:sp>
      <p:sp>
        <p:nvSpPr>
          <p:cNvPr id="3" name="Tampungan Gambar 2">
            <a:extLst>
              <a:ext uri="{FF2B5EF4-FFF2-40B4-BE49-F238E27FC236}">
                <a16:creationId xmlns:a16="http://schemas.microsoft.com/office/drawing/2014/main" id="{159FB8C6-201F-34FC-62E0-B826DE163F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ampungan Teks 3">
            <a:extLst>
              <a:ext uri="{FF2B5EF4-FFF2-40B4-BE49-F238E27FC236}">
                <a16:creationId xmlns:a16="http://schemas.microsoft.com/office/drawing/2014/main" id="{45E3DCC2-BBAF-2D07-EE1C-9EEF306B4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:a16="http://schemas.microsoft.com/office/drawing/2014/main" id="{1DC6DA5A-7C50-4F30-141A-175B26983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6" name="Tampungan Kaki 5">
            <a:extLst>
              <a:ext uri="{FF2B5EF4-FFF2-40B4-BE49-F238E27FC236}">
                <a16:creationId xmlns:a16="http://schemas.microsoft.com/office/drawing/2014/main" id="{5241D25D-76D8-7BD3-DC78-0E7113A1F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Tampungan Nomor Slide 6">
            <a:extLst>
              <a:ext uri="{FF2B5EF4-FFF2-40B4-BE49-F238E27FC236}">
                <a16:creationId xmlns:a16="http://schemas.microsoft.com/office/drawing/2014/main" id="{6228E8F0-D637-52A7-A8EE-22D75AAFC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898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Judul 1">
            <a:extLst>
              <a:ext uri="{FF2B5EF4-FFF2-40B4-BE49-F238E27FC236}">
                <a16:creationId xmlns:a16="http://schemas.microsoft.com/office/drawing/2014/main" id="{7379C0F4-3A7F-3384-8B02-90D9FC058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</a:p>
        </p:txBody>
      </p:sp>
      <p:sp>
        <p:nvSpPr>
          <p:cNvPr id="3" name="Tampungan Teks 2">
            <a:extLst>
              <a:ext uri="{FF2B5EF4-FFF2-40B4-BE49-F238E27FC236}">
                <a16:creationId xmlns:a16="http://schemas.microsoft.com/office/drawing/2014/main" id="{B64F906B-DCC9-D64A-7E49-0A39094D9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:a16="http://schemas.microsoft.com/office/drawing/2014/main" id="{FCDDA79E-D588-AC77-839A-39E31D0550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D8D96-D877-5541-A83B-3EB7167EC3E0}" type="datetimeFigureOut">
              <a:rPr lang="id-ID" smtClean="0"/>
              <a:t>19/04/2023</a:t>
            </a:fld>
            <a:endParaRPr lang="id-ID"/>
          </a:p>
        </p:txBody>
      </p:sp>
      <p:sp>
        <p:nvSpPr>
          <p:cNvPr id="5" name="Tampungan Kaki 4">
            <a:extLst>
              <a:ext uri="{FF2B5EF4-FFF2-40B4-BE49-F238E27FC236}">
                <a16:creationId xmlns:a16="http://schemas.microsoft.com/office/drawing/2014/main" id="{A1384437-415D-780A-17AC-71C0AD6855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Tampungan Nomor Slide 5">
            <a:extLst>
              <a:ext uri="{FF2B5EF4-FFF2-40B4-BE49-F238E27FC236}">
                <a16:creationId xmlns:a16="http://schemas.microsoft.com/office/drawing/2014/main" id="{BF99A112-4F6A-9F1B-8C2B-A714057757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A7679-C171-C84B-A49B-195E9A8A619B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47539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4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3C554DBF-0206-CB85-E3DF-9F5FB4598F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dirty="0"/>
              <a:t>Tugas 3</a:t>
            </a:r>
          </a:p>
        </p:txBody>
      </p:sp>
      <p:sp>
        <p:nvSpPr>
          <p:cNvPr id="3" name="Subjudul 2">
            <a:extLst>
              <a:ext uri="{FF2B5EF4-FFF2-40B4-BE49-F238E27FC236}">
                <a16:creationId xmlns:a16="http://schemas.microsoft.com/office/drawing/2014/main" id="{3CB46B0E-CC26-A8DE-50B1-44B712C219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2824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87C403D6-51FF-5840-E455-701EADFC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err="1"/>
              <a:t>List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8F2B8536-CCAC-6796-E513-511F9A1D06A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d-ID" dirty="0"/>
              <a:t>Lengkapi </a:t>
            </a:r>
            <a:r>
              <a:rPr lang="id-ID" dirty="0" err="1"/>
              <a:t>codingan</a:t>
            </a:r>
            <a:endParaRPr lang="id-ID" dirty="0"/>
          </a:p>
        </p:txBody>
      </p:sp>
      <p:pic>
        <p:nvPicPr>
          <p:cNvPr id="5" name="Gambar 5">
            <a:extLst>
              <a:ext uri="{FF2B5EF4-FFF2-40B4-BE49-F238E27FC236}">
                <a16:creationId xmlns:a16="http://schemas.microsoft.com/office/drawing/2014/main" id="{4F36DD73-CC91-504B-A688-466B3DCD19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31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3983714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E6E5F8F-082C-583A-61C4-B922CAD90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Tugas </a:t>
            </a:r>
            <a:r>
              <a:rPr lang="id-ID" dirty="0" err="1"/>
              <a:t>Dictionary</a:t>
            </a:r>
            <a:endParaRPr lang="id-ID" dirty="0"/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C2E49745-D21F-F648-393F-E5587CCCBF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id-ID" dirty="0"/>
              <a:t>Membuat program yang menampilkan 5 mahasiswa, </a:t>
            </a:r>
            <a:r>
              <a:rPr lang="id-ID" dirty="0" err="1"/>
              <a:t>dgn</a:t>
            </a:r>
            <a:r>
              <a:rPr lang="id-ID" dirty="0"/>
              <a:t> </a:t>
            </a:r>
            <a:r>
              <a:rPr lang="id-ID" dirty="0" err="1"/>
              <a:t>keriteria</a:t>
            </a:r>
            <a:r>
              <a:rPr lang="id-ID" dirty="0"/>
              <a:t> 3 mata kuliah</a:t>
            </a:r>
          </a:p>
        </p:txBody>
      </p:sp>
      <p:pic>
        <p:nvPicPr>
          <p:cNvPr id="5" name="Gambar 5">
            <a:extLst>
              <a:ext uri="{FF2B5EF4-FFF2-40B4-BE49-F238E27FC236}">
                <a16:creationId xmlns:a16="http://schemas.microsoft.com/office/drawing/2014/main" id="{41CB093B-3443-78E8-76D8-2884317985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31248" y="1825625"/>
            <a:ext cx="3263503" cy="4351338"/>
          </a:xfrm>
        </p:spPr>
      </p:pic>
    </p:spTree>
    <p:extLst>
      <p:ext uri="{BB962C8B-B14F-4D97-AF65-F5344CB8AC3E}">
        <p14:creationId xmlns:p14="http://schemas.microsoft.com/office/powerpoint/2010/main" val="36140075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Layar Lebar</PresentationFormat>
  <Slides>3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Judul Slide</vt:lpstr>
      </vt:variant>
      <vt:variant>
        <vt:i4>3</vt:i4>
      </vt:variant>
    </vt:vector>
  </HeadingPairs>
  <TitlesOfParts>
    <vt:vector size="4" baseType="lpstr">
      <vt:lpstr>Tema Office</vt:lpstr>
      <vt:lpstr>Tugas 3</vt:lpstr>
      <vt:lpstr>List</vt:lpstr>
      <vt:lpstr>Tugas Dictionary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3</dc:title>
  <dc:creator>5er4dld@gmail.com</dc:creator>
  <cp:lastModifiedBy>5er4dld@gmail.com</cp:lastModifiedBy>
  <cp:revision>1</cp:revision>
  <dcterms:created xsi:type="dcterms:W3CDTF">2023-04-18T19:54:21Z</dcterms:created>
  <dcterms:modified xsi:type="dcterms:W3CDTF">2023-04-18T19:56:33Z</dcterms:modified>
</cp:coreProperties>
</file>

<file path=docProps/thumbnail.jpeg>
</file>